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2B2E092-B88C-42AE-9966-951495C7DB17}" type="datetimeFigureOut">
              <a:rPr lang="es-AR" smtClean="0"/>
              <a:t>12/11/2012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D8F0D7B-66B8-4A91-AD5D-E2F070B2AAD3}" type="slidenum">
              <a:rPr lang="es-AR" smtClean="0"/>
              <a:t>‹Nº›</a:t>
            </a:fld>
            <a:endParaRPr lang="es-A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5400" dirty="0" smtClean="0">
                <a:latin typeface="Algerian" pitchFamily="82" charset="0"/>
              </a:rPr>
              <a:t/>
            </a:r>
            <a:br>
              <a:rPr lang="es-ES" sz="5400" dirty="0" smtClean="0">
                <a:latin typeface="Algerian" pitchFamily="82" charset="0"/>
              </a:rPr>
            </a:br>
            <a:r>
              <a:rPr lang="es-ES" sz="5400" dirty="0" smtClean="0">
                <a:latin typeface="Algerian" pitchFamily="82" charset="0"/>
              </a:rPr>
              <a:t/>
            </a:r>
            <a:br>
              <a:rPr lang="es-ES" sz="5400" dirty="0" smtClean="0">
                <a:latin typeface="Algerian" pitchFamily="82" charset="0"/>
              </a:rPr>
            </a:br>
            <a:r>
              <a:rPr lang="es-ES" sz="5400" dirty="0">
                <a:latin typeface="Algerian" pitchFamily="82" charset="0"/>
              </a:rPr>
              <a:t/>
            </a:r>
            <a:br>
              <a:rPr lang="es-ES" sz="5400" dirty="0">
                <a:latin typeface="Algerian" pitchFamily="82" charset="0"/>
              </a:rPr>
            </a:br>
            <a:r>
              <a:rPr lang="es-ES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bibliotecología y los caminos que nos propone…</a:t>
            </a:r>
            <a:br>
              <a:rPr lang="es-ES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sz="5400" b="1" dirty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s-ES" sz="5400" b="1" dirty="0">
                <a:solidFill>
                  <a:schemeClr val="tx1"/>
                </a:solidFill>
                <a:latin typeface="Algerian" pitchFamily="82" charset="0"/>
              </a:rPr>
            </a:br>
            <a:endParaRPr lang="es-AR" sz="54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72000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es-ES" dirty="0" smtClean="0"/>
              <a:t>                           </a:t>
            </a:r>
          </a:p>
          <a:p>
            <a:pPr marL="64008" indent="0"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                    </a:t>
            </a:r>
          </a:p>
          <a:p>
            <a:pPr marL="64008" indent="0">
              <a:buNone/>
            </a:pPr>
            <a:r>
              <a:rPr lang="es-ES" sz="2800" smtClean="0"/>
              <a:t>                            </a:t>
            </a:r>
            <a:r>
              <a:rPr lang="es-E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Victoria </a:t>
            </a:r>
            <a:r>
              <a:rPr lang="es-E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Alejandra Orellana</a:t>
            </a:r>
          </a:p>
          <a:p>
            <a:pPr marL="64008" indent="0">
              <a:buNone/>
            </a:pPr>
            <a:r>
              <a:rPr lang="es-E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María </a:t>
            </a:r>
            <a:r>
              <a:rPr lang="es-E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José </a:t>
            </a:r>
            <a:r>
              <a:rPr lang="es-E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Irazábal </a:t>
            </a:r>
            <a:r>
              <a:rPr lang="es-E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Sandoná</a:t>
            </a:r>
            <a:r>
              <a:rPr lang="es-E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4008" indent="0">
              <a:buNone/>
            </a:pPr>
            <a:r>
              <a:rPr lang="es-E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Ana Daniela </a:t>
            </a:r>
            <a:r>
              <a:rPr lang="es-E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Villasanti</a:t>
            </a:r>
            <a:endParaRPr lang="es-ES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endParaRPr lang="es-ES" dirty="0"/>
          </a:p>
          <a:p>
            <a:pPr marL="64008" indent="0" algn="just">
              <a:buNone/>
            </a:pPr>
            <a:endParaRPr lang="es-ES" sz="2400" dirty="0" smtClean="0"/>
          </a:p>
          <a:p>
            <a:pPr marL="64008" indent="0" algn="just">
              <a:buNone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Estudiantes de la carrera de Bibliotecario  Documentalista </a:t>
            </a:r>
          </a:p>
          <a:p>
            <a:pPr marL="64008" indent="0" algn="just">
              <a:buNone/>
            </a:pPr>
            <a:endParaRPr lang="es-E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64008" indent="0" algn="just">
              <a:buNone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Cátedra: </a:t>
            </a: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Referencia (Facultad de Humanidades – </a:t>
            </a:r>
            <a:r>
              <a:rPr lang="es-E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UNMdP</a:t>
            </a: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64008" indent="0">
              <a:buNone/>
            </a:pPr>
            <a:endParaRPr lang="es-A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1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6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camino solidario …</a:t>
            </a:r>
            <a:endParaRPr lang="es-AR" sz="6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0944"/>
            <a:ext cx="4038600" cy="3028950"/>
          </a:xfrm>
        </p:spPr>
      </p:pic>
      <p:pic>
        <p:nvPicPr>
          <p:cNvPr id="6" name="5 Marcador de contenido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129067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es-ES" sz="5400" b="1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s-ES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¡Y otros caminos  alternativos!!!</a:t>
            </a:r>
            <a:endParaRPr lang="es-AR" sz="4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41167"/>
            <a:ext cx="432048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523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4400" dirty="0" smtClean="0">
                <a:latin typeface="Algerian" pitchFamily="82" charset="0"/>
              </a:rPr>
              <a:t>    </a:t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/>
            </a:r>
            <a:br>
              <a:rPr lang="es-ES" sz="4400" dirty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/>
            </a:r>
            <a:br>
              <a:rPr lang="es-ES" sz="4400" dirty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/>
            </a:r>
            <a:br>
              <a:rPr lang="es-ES" sz="4400" dirty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/>
            </a:r>
            <a:br>
              <a:rPr lang="es-ES" sz="4400" dirty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/>
            </a:r>
            <a:br>
              <a:rPr lang="es-ES" sz="4400" dirty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> </a:t>
            </a:r>
            <a:r>
              <a:rPr lang="es-ES" sz="4400" dirty="0" smtClean="0">
                <a:latin typeface="Algerian" pitchFamily="82" charset="0"/>
              </a:rPr>
              <a:t>            </a:t>
            </a:r>
            <a:r>
              <a:rPr lang="es-ES" sz="6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Más allá del lugar donde trabajemos</a:t>
            </a:r>
            <a:r>
              <a:rPr lang="es-ES" sz="6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6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todos somos  profesionales de la información</a:t>
            </a:r>
            <a:r>
              <a:rPr lang="es-ES" sz="6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6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>
                <a:latin typeface="Algerian" pitchFamily="82" charset="0"/>
              </a:rPr>
              <a:t/>
            </a:r>
            <a:br>
              <a:rPr lang="es-ES" sz="4400" dirty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/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>  </a:t>
            </a:r>
            <a:br>
              <a:rPr lang="es-ES" sz="4400" dirty="0" smtClean="0">
                <a:latin typeface="Algerian" pitchFamily="82" charset="0"/>
              </a:rPr>
            </a:br>
            <a:r>
              <a:rPr lang="es-ES" sz="4400" dirty="0" smtClean="0">
                <a:latin typeface="Algerian" pitchFamily="82" charset="0"/>
              </a:rPr>
              <a:t>         </a:t>
            </a:r>
            <a:endParaRPr lang="es-AR" sz="44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58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dirty="0" smtClean="0">
                <a:solidFill>
                  <a:schemeClr val="tx1"/>
                </a:solidFill>
                <a:latin typeface="Algerian" pitchFamily="82" charset="0"/>
              </a:rPr>
              <a:t>        ¡</a:t>
            </a:r>
            <a:endParaRPr lang="es-AR" sz="6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23" name="2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3074" name="Picture 2" descr="http://lyrictitania.files.wordpress.com/2012/09/gracias-6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41661"/>
            <a:ext cx="7560840" cy="534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06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10">
      <a:dk1>
        <a:sysClr val="windowText" lastClr="000000"/>
      </a:dk1>
      <a:lt1>
        <a:sysClr val="window" lastClr="FFFFFF"/>
      </a:lt1>
      <a:dk2>
        <a:srgbClr val="C7E2FA"/>
      </a:dk2>
      <a:lt2>
        <a:srgbClr val="DBF5F9"/>
      </a:lt2>
      <a:accent1>
        <a:srgbClr val="90C6F6"/>
      </a:accent1>
      <a:accent2>
        <a:srgbClr val="009DD9"/>
      </a:accent2>
      <a:accent3>
        <a:srgbClr val="90C6F6"/>
      </a:accent3>
      <a:accent4>
        <a:srgbClr val="89DEFF"/>
      </a:accent4>
      <a:accent5>
        <a:srgbClr val="C7E2FA"/>
      </a:accent5>
      <a:accent6>
        <a:srgbClr val="9DCCF6"/>
      </a:accent6>
      <a:hlink>
        <a:srgbClr val="0075A2"/>
      </a:hlink>
      <a:folHlink>
        <a:srgbClr val="85DFD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191</TotalTime>
  <Words>46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   La bibliotecología y los caminos que nos propone…  </vt:lpstr>
      <vt:lpstr>Un camino solidario …</vt:lpstr>
      <vt:lpstr> ¡Y otros caminos  alternativos!!!</vt:lpstr>
      <vt:lpstr>                               Más allá del lugar donde trabajemos,  todos somos  profesionales de la información                 </vt:lpstr>
      <vt:lpstr>        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Luffi</cp:lastModifiedBy>
  <cp:revision>23</cp:revision>
  <dcterms:created xsi:type="dcterms:W3CDTF">2012-11-09T05:58:32Z</dcterms:created>
  <dcterms:modified xsi:type="dcterms:W3CDTF">2012-11-12T23:10:00Z</dcterms:modified>
</cp:coreProperties>
</file>